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73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34973-7CB9-46E0-8639-A1BD56302C1C}" type="datetimeFigureOut">
              <a:rPr lang="en-US" smtClean="0"/>
              <a:pPr/>
              <a:t>12/31/2019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31A050-C251-436D-A147-2DFF4AA0B3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949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31A050-C251-436D-A147-2DFF4AA0B3AF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260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i-IN" dirty="0" smtClean="0">
                <a:latin typeface="Kruti Dev 010" pitchFamily="2" charset="0"/>
              </a:rPr>
              <a:t>अरुण जेटली स्टेडियम  कहाँ  है ? एवं  उसका  पुराना नाम क्या है ?</a:t>
            </a:r>
            <a:endParaRPr lang="en-US" dirty="0">
              <a:latin typeface="Kruti Dev 01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Shashi</a:t>
            </a:r>
            <a:r>
              <a:rPr lang="en-US" dirty="0" smtClean="0"/>
              <a:t> </a:t>
            </a:r>
            <a:r>
              <a:rPr lang="en-US" dirty="0" err="1" smtClean="0"/>
              <a:t>Tharoor</a:t>
            </a:r>
            <a:r>
              <a:rPr lang="en-US" dirty="0" smtClean="0"/>
              <a:t> </a:t>
            </a:r>
            <a:r>
              <a:rPr lang="en-US" dirty="0" smtClean="0">
                <a:latin typeface="Kruti Dev 010" pitchFamily="2" charset="0"/>
              </a:rPr>
              <a:t>2019 </a:t>
            </a:r>
            <a:r>
              <a:rPr lang="en-US" dirty="0" err="1" smtClean="0">
                <a:latin typeface="Kruti Dev 010" pitchFamily="2" charset="0"/>
              </a:rPr>
              <a:t>dk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lkfgR</a:t>
            </a:r>
            <a:r>
              <a:rPr lang="en-US" dirty="0" smtClean="0">
                <a:latin typeface="Kruti Dev 010" pitchFamily="2" charset="0"/>
              </a:rPr>
              <a:t>; ,</a:t>
            </a:r>
            <a:r>
              <a:rPr lang="en-US" dirty="0" err="1" smtClean="0">
                <a:latin typeface="Kruti Dev 010" pitchFamily="2" charset="0"/>
              </a:rPr>
              <a:t>dneh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iqjLdkj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Kruti Dev 010" pitchFamily="2" charset="0"/>
              </a:rPr>
              <a:t>og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ns’k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tks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gky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gh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esa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Hkkjr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ls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Hkkxs</a:t>
            </a:r>
            <a:r>
              <a:rPr lang="en-US" dirty="0" smtClean="0">
                <a:latin typeface="Kruti Dev 010" pitchFamily="2" charset="0"/>
              </a:rPr>
              <a:t> ,d </a:t>
            </a:r>
            <a:r>
              <a:rPr lang="en-US" dirty="0" err="1" smtClean="0">
                <a:latin typeface="Kruti Dev 010" pitchFamily="2" charset="0"/>
              </a:rPr>
              <a:t>O;fDr@ukxfjd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ls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ogk</a:t>
            </a:r>
            <a:r>
              <a:rPr lang="en-US" dirty="0" smtClean="0">
                <a:latin typeface="Kruti Dev 010" pitchFamily="2" charset="0"/>
              </a:rPr>
              <a:t>¡ </a:t>
            </a:r>
            <a:r>
              <a:rPr lang="en-US" dirty="0" err="1" smtClean="0">
                <a:latin typeface="Kruti Dev 010" pitchFamily="2" charset="0"/>
              </a:rPr>
              <a:t>dk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smtClean="0">
                <a:latin typeface="+mj-lt"/>
              </a:rPr>
              <a:t>Citizenship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okil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fy</a:t>
            </a:r>
            <a:r>
              <a:rPr lang="en-US" dirty="0" smtClean="0">
                <a:latin typeface="Kruti Dev 010" pitchFamily="2" charset="0"/>
              </a:rPr>
              <a:t>, </a:t>
            </a:r>
            <a:r>
              <a:rPr lang="en-US" dirty="0" err="1" smtClean="0">
                <a:latin typeface="Kruti Dev 010" pitchFamily="2" charset="0"/>
              </a:rPr>
              <a:t>tkus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ds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dkj.k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ppkZ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esa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Antigua </a:t>
            </a:r>
            <a:r>
              <a:rPr lang="en-US" dirty="0" smtClean="0">
                <a:latin typeface="Kruti Dev 010" pitchFamily="2" charset="0"/>
              </a:rPr>
              <a:t>¼mÙkjh vesfjdk½ ¼esgqy pkSdlh½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Kruti Dev 010" pitchFamily="2" charset="0"/>
              </a:rPr>
              <a:t>fdl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ns’k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ls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fons’kh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en~n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ek¡xus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ds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vkjksi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esas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vesfjdk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jk"Vªifr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MksukYM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VªEi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ij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egkvfHk;ksx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pyk;k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tk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jgk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Kruti Dev 010" pitchFamily="2" charset="0"/>
              </a:rPr>
              <a:t>;</a:t>
            </a:r>
            <a:r>
              <a:rPr lang="en-US" dirty="0" err="1" smtClean="0">
                <a:latin typeface="Kruti Dev 010" pitchFamily="2" charset="0"/>
              </a:rPr>
              <a:t>qØsu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Sureha</a:t>
            </a:r>
            <a:r>
              <a:rPr lang="en-US" dirty="0" smtClean="0"/>
              <a:t> </a:t>
            </a:r>
            <a:r>
              <a:rPr lang="en-US" dirty="0" smtClean="0">
                <a:latin typeface="+mj-lt"/>
              </a:rPr>
              <a:t>- III </a:t>
            </a:r>
            <a:r>
              <a:rPr lang="en-US" dirty="0" smtClean="0">
                <a:latin typeface="Kruti Dev 010" pitchFamily="2" charset="0"/>
              </a:rPr>
              <a:t>,d </a:t>
            </a:r>
            <a:r>
              <a:rPr lang="en-US" dirty="0" smtClean="0">
                <a:latin typeface="+mj-lt"/>
              </a:rPr>
              <a:t>Robot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ftls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fdl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ns’k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ds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smtClean="0"/>
              <a:t>University </a:t>
            </a:r>
            <a:r>
              <a:rPr lang="en-US" dirty="0" smtClean="0">
                <a:latin typeface="Kruti Dev 010" pitchFamily="2" charset="0"/>
              </a:rPr>
              <a:t>}</a:t>
            </a:r>
            <a:r>
              <a:rPr lang="en-US" dirty="0" err="1" smtClean="0">
                <a:latin typeface="Kruti Dev 010" pitchFamily="2" charset="0"/>
              </a:rPr>
              <a:t>kjk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smtClean="0">
                <a:latin typeface="+mj-lt"/>
              </a:rPr>
              <a:t>Invent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fd;k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x;k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University of Tehran (Iran)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Kruti Dev 010" pitchFamily="2" charset="0"/>
              </a:rPr>
              <a:t>,d f[</a:t>
            </a:r>
            <a:r>
              <a:rPr lang="en-US" dirty="0" err="1" smtClean="0">
                <a:latin typeface="Kruti Dev 010" pitchFamily="2" charset="0"/>
              </a:rPr>
              <a:t>kykM+h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tks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smtClean="0"/>
              <a:t>Goose </a:t>
            </a:r>
            <a:r>
              <a:rPr lang="en-US" dirty="0" err="1" smtClean="0">
                <a:latin typeface="Kruti Dev 010" pitchFamily="2" charset="0"/>
              </a:rPr>
              <a:t>ds</a:t>
            </a:r>
            <a:r>
              <a:rPr lang="en-US" dirty="0" smtClean="0"/>
              <a:t> Nick Name </a:t>
            </a:r>
            <a:r>
              <a:rPr lang="en-US" dirty="0" err="1" smtClean="0">
                <a:latin typeface="Kruti Dev 010" pitchFamily="2" charset="0"/>
              </a:rPr>
              <a:t>ls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tkuk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tkrk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</a:t>
            </a:r>
            <a:r>
              <a:rPr lang="en-US" dirty="0" smtClean="0">
                <a:latin typeface="Kruti Dev 010" pitchFamily="2" charset="0"/>
              </a:rPr>
              <a:t>] </a:t>
            </a:r>
            <a:r>
              <a:rPr lang="en-US" dirty="0" err="1" smtClean="0">
                <a:latin typeface="Kruti Dev 010" pitchFamily="2" charset="0"/>
              </a:rPr>
              <a:t>og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smtClean="0"/>
              <a:t>England Cricket Team </a:t>
            </a:r>
            <a:r>
              <a:rPr lang="en-US" dirty="0" err="1" smtClean="0">
                <a:latin typeface="Kruti Dev 010" pitchFamily="2" charset="0"/>
              </a:rPr>
              <a:t>ds</a:t>
            </a:r>
            <a:r>
              <a:rPr lang="en-US" dirty="0" smtClean="0"/>
              <a:t> Captain </a:t>
            </a:r>
            <a:r>
              <a:rPr lang="en-US" dirty="0" err="1" smtClean="0">
                <a:latin typeface="Kruti Dev 010" pitchFamily="2" charset="0"/>
              </a:rPr>
              <a:t>Hkh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jg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pqds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gSa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Bob Willis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 smtClean="0"/>
              <a:t>नई दिल्ली  फिरोजशाह  कोटला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i-IN" dirty="0" smtClean="0"/>
              <a:t>नेशनल मैथमेटिक्स  डे  कब मनाया जाता है 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– 22 December </a:t>
            </a:r>
          </a:p>
          <a:p>
            <a:r>
              <a:rPr lang="hi-IN" dirty="0" smtClean="0"/>
              <a:t>श्री निवास रामानुजम का जन्मदिन है </a:t>
            </a:r>
            <a:r>
              <a:rPr lang="en-US" dirty="0" smtClean="0"/>
              <a:t>(1887)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i-IN" dirty="0" smtClean="0"/>
              <a:t>सोमा रॉय बर्मन अभी हाल में ही चर्चा में थे क्यूँ ?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24th Controller General of Accounts </a:t>
            </a:r>
          </a:p>
          <a:p>
            <a:r>
              <a:rPr lang="en-US" dirty="0" err="1" smtClean="0"/>
              <a:t>Niyukt</a:t>
            </a:r>
            <a:r>
              <a:rPr lang="en-US" dirty="0" smtClean="0"/>
              <a:t> </a:t>
            </a:r>
            <a:r>
              <a:rPr lang="en-US" dirty="0" err="1" smtClean="0"/>
              <a:t>kiye</a:t>
            </a:r>
            <a:r>
              <a:rPr lang="en-US" dirty="0" smtClean="0"/>
              <a:t> </a:t>
            </a:r>
            <a:r>
              <a:rPr lang="en-US" dirty="0" err="1" smtClean="0"/>
              <a:t>gaye</a:t>
            </a:r>
            <a:r>
              <a:rPr lang="en-US" dirty="0" smtClean="0"/>
              <a:t> </a:t>
            </a:r>
            <a:r>
              <a:rPr lang="en-US" dirty="0" err="1" smtClean="0"/>
              <a:t>hai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Book “India’s Singapore Story </a:t>
            </a:r>
            <a:r>
              <a:rPr lang="en-US" dirty="0" err="1" smtClean="0">
                <a:latin typeface="Kruti Dev 010" pitchFamily="2" charset="0"/>
              </a:rPr>
              <a:t>fdlds</a:t>
            </a:r>
            <a:r>
              <a:rPr lang="en-US" dirty="0" smtClean="0">
                <a:latin typeface="Kruti Dev 010" pitchFamily="2" charset="0"/>
              </a:rPr>
              <a:t> }</a:t>
            </a:r>
            <a:r>
              <a:rPr lang="en-US" dirty="0" err="1" smtClean="0">
                <a:latin typeface="Kruti Dev 010" pitchFamily="2" charset="0"/>
              </a:rPr>
              <a:t>kjk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fy</a:t>
            </a:r>
            <a:r>
              <a:rPr lang="en-US" dirty="0" smtClean="0">
                <a:latin typeface="Kruti Dev 010" pitchFamily="2" charset="0"/>
              </a:rPr>
              <a:t>[</a:t>
            </a:r>
            <a:r>
              <a:rPr lang="en-US" dirty="0" err="1" smtClean="0">
                <a:latin typeface="Kruti Dev 010" pitchFamily="2" charset="0"/>
              </a:rPr>
              <a:t>kk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x;k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gS</a:t>
            </a:r>
            <a:r>
              <a:rPr lang="en-US" dirty="0" smtClean="0">
                <a:latin typeface="Kruti Dev 010" pitchFamily="2" charset="0"/>
              </a:rPr>
              <a:t> ¼ys[kd½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Kruti Dev 010" pitchFamily="2" charset="0"/>
              </a:rPr>
              <a:t>ujsUnz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eksnh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Kruti Dev 010" pitchFamily="2" charset="0"/>
              </a:rPr>
              <a:t>,d </a:t>
            </a:r>
            <a:r>
              <a:rPr lang="en-US" dirty="0" err="1" smtClean="0">
                <a:latin typeface="Kruti Dev 010" pitchFamily="2" charset="0"/>
              </a:rPr>
              <a:t>miU;kl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smtClean="0"/>
              <a:t>“An era of Darkness” </a:t>
            </a:r>
            <a:r>
              <a:rPr lang="en-US" dirty="0" err="1" smtClean="0">
                <a:latin typeface="Kruti Dev 010" pitchFamily="2" charset="0"/>
              </a:rPr>
              <a:t>dk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ys</a:t>
            </a:r>
            <a:r>
              <a:rPr lang="en-US" dirty="0" smtClean="0">
                <a:latin typeface="Kruti Dev 010" pitchFamily="2" charset="0"/>
              </a:rPr>
              <a:t>[</a:t>
            </a:r>
            <a:r>
              <a:rPr lang="en-US" dirty="0" err="1" smtClean="0">
                <a:latin typeface="Kruti Dev 010" pitchFamily="2" charset="0"/>
              </a:rPr>
              <a:t>kd@miU;kldkj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202</Words>
  <Application>Microsoft Office PowerPoint</Application>
  <PresentationFormat>On-screen Show (4:3)</PresentationFormat>
  <Paragraphs>21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Kruti Dev 010</vt:lpstr>
      <vt:lpstr>Mangal</vt:lpstr>
      <vt:lpstr>Office Theme</vt:lpstr>
      <vt:lpstr>अरुण जेटली स्टेडियम  कहाँ  है ? एवं  उसका  पुराना नाम क्या है 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mitu</dc:creator>
  <cp:lastModifiedBy>Pawan</cp:lastModifiedBy>
  <cp:revision>10</cp:revision>
  <dcterms:created xsi:type="dcterms:W3CDTF">2006-08-16T00:00:00Z</dcterms:created>
  <dcterms:modified xsi:type="dcterms:W3CDTF">2019-12-31T03:03:42Z</dcterms:modified>
</cp:coreProperties>
</file>